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8"/>
  </p:notesMasterIdLst>
  <p:handoutMasterIdLst>
    <p:handoutMasterId r:id="rId9"/>
  </p:handoutMasterIdLst>
  <p:sldIdLst>
    <p:sldId id="823" r:id="rId2"/>
    <p:sldId id="475" r:id="rId3"/>
    <p:sldId id="820" r:id="rId4"/>
    <p:sldId id="821" r:id="rId5"/>
    <p:sldId id="822" r:id="rId6"/>
    <p:sldId id="819" r:id="rId7"/>
  </p:sldIdLst>
  <p:sldSz cx="9144000" cy="6858000" type="screen4x3"/>
  <p:notesSz cx="6858000" cy="9945688"/>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6E4E7"/>
    <a:srgbClr val="080808"/>
    <a:srgbClr val="E5E2E5"/>
    <a:srgbClr val="EAE8EB"/>
    <a:srgbClr val="FF0000"/>
    <a:srgbClr val="333333"/>
    <a:srgbClr val="66FF33"/>
    <a:srgbClr val="33CC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8"/>
    <p:restoredTop sz="94648" autoAdjust="0"/>
  </p:normalViewPr>
  <p:slideViewPr>
    <p:cSldViewPr>
      <p:cViewPr varScale="1">
        <p:scale>
          <a:sx n="81" d="100"/>
          <a:sy n="81" d="100"/>
        </p:scale>
        <p:origin x="1656"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8" d="100"/>
          <a:sy n="58" d="100"/>
        </p:scale>
        <p:origin x="-1812" y="-72"/>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t" anchorCtr="0" compatLnSpc="1">
            <a:prstTxWarp prst="textNoShape">
              <a:avLst/>
            </a:prstTxWarp>
          </a:bodyPr>
          <a:lstStyle>
            <a:lvl1pPr defTabSz="937119" eaLnBrk="1" hangingPunct="1">
              <a:defRPr sz="1300">
                <a:latin typeface="Times New Roman" panose="02020603050405020304" pitchFamily="18" charset="0"/>
              </a:defRPr>
            </a:lvl1pPr>
          </a:lstStyle>
          <a:p>
            <a:pPr>
              <a:defRPr/>
            </a:pPr>
            <a:endParaRPr lang="de-DE"/>
          </a:p>
        </p:txBody>
      </p:sp>
      <p:sp>
        <p:nvSpPr>
          <p:cNvPr id="52227" name="Rectangle 3"/>
          <p:cNvSpPr>
            <a:spLocks noGrp="1" noChangeArrowheads="1"/>
          </p:cNvSpPr>
          <p:nvPr>
            <p:ph type="dt" sz="quarter"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t" anchorCtr="0" compatLnSpc="1">
            <a:prstTxWarp prst="textNoShape">
              <a:avLst/>
            </a:prstTxWarp>
          </a:bodyPr>
          <a:lstStyle>
            <a:lvl1pPr algn="r" defTabSz="937119" eaLnBrk="1" hangingPunct="1">
              <a:defRPr sz="1300">
                <a:latin typeface="Times New Roman" panose="02020603050405020304" pitchFamily="18" charset="0"/>
              </a:defRPr>
            </a:lvl1pPr>
          </a:lstStyle>
          <a:p>
            <a:pPr>
              <a:defRPr/>
            </a:pPr>
            <a:endParaRPr lang="de-DE"/>
          </a:p>
        </p:txBody>
      </p:sp>
      <p:sp>
        <p:nvSpPr>
          <p:cNvPr id="52228"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b" anchorCtr="0" compatLnSpc="1">
            <a:prstTxWarp prst="textNoShape">
              <a:avLst/>
            </a:prstTxWarp>
          </a:bodyPr>
          <a:lstStyle>
            <a:lvl1pPr defTabSz="937119" eaLnBrk="1" hangingPunct="1">
              <a:defRPr sz="1300">
                <a:latin typeface="Times New Roman" panose="02020603050405020304" pitchFamily="18" charset="0"/>
              </a:defRPr>
            </a:lvl1pPr>
          </a:lstStyle>
          <a:p>
            <a:pPr>
              <a:defRPr/>
            </a:pPr>
            <a:endParaRPr lang="de-DE"/>
          </a:p>
        </p:txBody>
      </p:sp>
      <p:sp>
        <p:nvSpPr>
          <p:cNvPr id="52229" name="Rectangle 5"/>
          <p:cNvSpPr>
            <a:spLocks noGrp="1" noChangeArrowheads="1"/>
          </p:cNvSpPr>
          <p:nvPr>
            <p:ph type="sldNum" sz="quarter" idx="3"/>
          </p:nvPr>
        </p:nvSpPr>
        <p:spPr bwMode="auto">
          <a:xfrm>
            <a:off x="388620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b" anchorCtr="0" compatLnSpc="1">
            <a:prstTxWarp prst="textNoShape">
              <a:avLst/>
            </a:prstTxWarp>
          </a:bodyPr>
          <a:lstStyle>
            <a:lvl1pPr algn="r" defTabSz="937119" eaLnBrk="1" hangingPunct="1">
              <a:defRPr sz="1300">
                <a:latin typeface="Times New Roman" panose="02020603050405020304" pitchFamily="18" charset="0"/>
              </a:defRPr>
            </a:lvl1pPr>
          </a:lstStyle>
          <a:p>
            <a:pPr>
              <a:defRPr/>
            </a:pPr>
            <a:fld id="{F0C9561A-53AA-49A5-A673-6F28E9F6B78D}" type="slidenum">
              <a:rPr lang="de-DE"/>
              <a:pPr>
                <a:defRPr/>
              </a:pPr>
              <a:t>‹Nr.›</a:t>
            </a:fld>
            <a:endParaRPr lang="de-DE"/>
          </a:p>
        </p:txBody>
      </p:sp>
    </p:spTree>
    <p:extLst>
      <p:ext uri="{BB962C8B-B14F-4D97-AF65-F5344CB8AC3E}">
        <p14:creationId xmlns:p14="http://schemas.microsoft.com/office/powerpoint/2010/main" val="1154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t" anchorCtr="0" compatLnSpc="1">
            <a:prstTxWarp prst="textNoShape">
              <a:avLst/>
            </a:prstTxWarp>
          </a:bodyPr>
          <a:lstStyle>
            <a:lvl1pPr defTabSz="937119" eaLnBrk="1" hangingPunct="1">
              <a:defRPr sz="1300">
                <a:latin typeface="Times New Roman" panose="02020603050405020304" pitchFamily="18" charset="0"/>
              </a:defRPr>
            </a:lvl1pPr>
          </a:lstStyle>
          <a:p>
            <a:pPr>
              <a:defRPr/>
            </a:pPr>
            <a:endParaRPr lang="de-DE"/>
          </a:p>
        </p:txBody>
      </p:sp>
      <p:sp>
        <p:nvSpPr>
          <p:cNvPr id="45059" name="Rectangle 3"/>
          <p:cNvSpPr>
            <a:spLocks noGrp="1" noChangeArrowheads="1"/>
          </p:cNvSpPr>
          <p:nvPr>
            <p:ph type="dt"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t" anchorCtr="0" compatLnSpc="1">
            <a:prstTxWarp prst="textNoShape">
              <a:avLst/>
            </a:prstTxWarp>
          </a:bodyPr>
          <a:lstStyle>
            <a:lvl1pPr algn="r" defTabSz="937119" eaLnBrk="1" hangingPunct="1">
              <a:defRPr sz="1300">
                <a:latin typeface="Times New Roman" panose="02020603050405020304" pitchFamily="18" charset="0"/>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914400" y="4725988"/>
            <a:ext cx="5029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5062"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b" anchorCtr="0" compatLnSpc="1">
            <a:prstTxWarp prst="textNoShape">
              <a:avLst/>
            </a:prstTxWarp>
          </a:bodyPr>
          <a:lstStyle>
            <a:lvl1pPr defTabSz="937119" eaLnBrk="1" hangingPunct="1">
              <a:defRPr sz="1300">
                <a:latin typeface="Times New Roman" panose="02020603050405020304" pitchFamily="18" charset="0"/>
              </a:defRPr>
            </a:lvl1pPr>
          </a:lstStyle>
          <a:p>
            <a:pPr>
              <a:defRPr/>
            </a:pPr>
            <a:endParaRPr lang="de-DE"/>
          </a:p>
        </p:txBody>
      </p:sp>
      <p:sp>
        <p:nvSpPr>
          <p:cNvPr id="45063" name="Rectangle 7"/>
          <p:cNvSpPr>
            <a:spLocks noGrp="1" noChangeArrowheads="1"/>
          </p:cNvSpPr>
          <p:nvPr>
            <p:ph type="sldNum" sz="quarter" idx="5"/>
          </p:nvPr>
        </p:nvSpPr>
        <p:spPr bwMode="auto">
          <a:xfrm>
            <a:off x="388620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94" tIns="46847" rIns="93694" bIns="46847" numCol="1" anchor="b" anchorCtr="0" compatLnSpc="1">
            <a:prstTxWarp prst="textNoShape">
              <a:avLst/>
            </a:prstTxWarp>
          </a:bodyPr>
          <a:lstStyle>
            <a:lvl1pPr algn="r" defTabSz="937119" eaLnBrk="1" hangingPunct="1">
              <a:defRPr sz="1300">
                <a:latin typeface="Times New Roman" panose="02020603050405020304" pitchFamily="18" charset="0"/>
              </a:defRPr>
            </a:lvl1pPr>
          </a:lstStyle>
          <a:p>
            <a:pPr>
              <a:defRPr/>
            </a:pPr>
            <a:fld id="{B2AE9E23-8108-47A3-8A4F-C5F7EC83E42D}" type="slidenum">
              <a:rPr lang="de-DE"/>
              <a:pPr>
                <a:defRPr/>
              </a:pPr>
              <a:t>‹Nr.›</a:t>
            </a:fld>
            <a:endParaRPr lang="de-DE"/>
          </a:p>
        </p:txBody>
      </p:sp>
    </p:spTree>
    <p:extLst>
      <p:ext uri="{BB962C8B-B14F-4D97-AF65-F5344CB8AC3E}">
        <p14:creationId xmlns:p14="http://schemas.microsoft.com/office/powerpoint/2010/main" val="148818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kumimoji="1" lang="de-DE" sz="2400">
              <a:latin typeface="Times New Roman" panose="02020603050405020304" pitchFamily="18" charset="0"/>
            </a:endParaRPr>
          </a:p>
        </p:txBody>
      </p:sp>
      <p:sp>
        <p:nvSpPr>
          <p:cNvPr id="8197" name="Rectangle 5"/>
          <p:cNvSpPr>
            <a:spLocks noGrp="1" noChangeArrowheads="1"/>
          </p:cNvSpPr>
          <p:nvPr>
            <p:ph type="subTitle" idx="1"/>
          </p:nvPr>
        </p:nvSpPr>
        <p:spPr>
          <a:xfrm>
            <a:off x="4673600" y="2927350"/>
            <a:ext cx="3657600" cy="1822450"/>
          </a:xfrm>
        </p:spPr>
        <p:txBody>
          <a:bodyPr anchor="b"/>
          <a:lstStyle>
            <a:lvl1pPr marL="0" indent="0">
              <a:buFont typeface="Wingdings" panose="05000000000000000000" pitchFamily="2" charset="2"/>
              <a:buNone/>
              <a:defRPr>
                <a:solidFill>
                  <a:schemeClr val="tx2"/>
                </a:solidFill>
              </a:defRPr>
            </a:lvl1pPr>
          </a:lstStyle>
          <a:p>
            <a:pPr lvl="0"/>
            <a:r>
              <a:rPr lang="de-DE" noProof="0"/>
              <a:t>Klicken Sie, um das Format des Untertitelmasters zu bearbeiten</a:t>
            </a:r>
          </a:p>
        </p:txBody>
      </p:sp>
      <p:sp>
        <p:nvSpPr>
          <p:cNvPr id="8211" name="Rectangle 19"/>
          <p:cNvSpPr>
            <a:spLocks noGrp="1" noChangeArrowheads="1"/>
          </p:cNvSpPr>
          <p:nvPr>
            <p:ph type="ctrTitle" sz="quarter"/>
          </p:nvPr>
        </p:nvSpPr>
        <p:spPr>
          <a:xfrm>
            <a:off x="539750" y="1412875"/>
            <a:ext cx="7772400" cy="1143000"/>
          </a:xfrm>
        </p:spPr>
        <p:txBody>
          <a:bodyPr anchor="ctr"/>
          <a:lstStyle>
            <a:lvl1pPr>
              <a:defRPr>
                <a:solidFill>
                  <a:schemeClr val="tx1"/>
                </a:solidFill>
              </a:defRPr>
            </a:lvl1pPr>
          </a:lstStyle>
          <a:p>
            <a:pPr lvl="0"/>
            <a:r>
              <a:rPr lang="de-DE" noProof="0"/>
              <a:t>Klicken Sie, um das Titelformat zu bearbeiten</a:t>
            </a:r>
          </a:p>
        </p:txBody>
      </p:sp>
      <p:sp>
        <p:nvSpPr>
          <p:cNvPr id="10" name="Rectangle 17"/>
          <p:cNvSpPr>
            <a:spLocks noGrp="1" noChangeArrowheads="1"/>
          </p:cNvSpPr>
          <p:nvPr>
            <p:ph type="sldNum" sz="quarter" idx="12"/>
          </p:nvPr>
        </p:nvSpPr>
        <p:spPr>
          <a:xfrm>
            <a:off x="9525" y="6571476"/>
            <a:ext cx="587375" cy="276999"/>
          </a:xfrm>
          <a:prstGeom prst="rect">
            <a:avLst/>
          </a:prstGeom>
        </p:spPr>
        <p:txBody>
          <a:bodyPr anchorCtr="0"/>
          <a:lstStyle>
            <a:lvl1pPr>
              <a:defRPr sz="1200">
                <a:solidFill>
                  <a:schemeClr val="tx1"/>
                </a:solidFill>
              </a:defRPr>
            </a:lvl1pPr>
          </a:lstStyle>
          <a:p>
            <a:pPr>
              <a:defRPr/>
            </a:pPr>
            <a:fld id="{692DBB7E-9740-4684-98B3-0D2D4DFF24A3}" type="slidenum">
              <a:rPr lang="de-DE" smtClean="0"/>
              <a:pPr>
                <a:defRPr/>
              </a:pPr>
              <a:t>‹Nr.›</a:t>
            </a:fld>
            <a:endParaRPr lang="de-DE"/>
          </a:p>
        </p:txBody>
      </p:sp>
      <p:sp>
        <p:nvSpPr>
          <p:cNvPr id="12" name="Rectangle 14"/>
          <p:cNvSpPr>
            <a:spLocks noGrp="1" noChangeArrowheads="1"/>
          </p:cNvSpPr>
          <p:nvPr>
            <p:ph type="ftr" sz="quarter" idx="3"/>
          </p:nvPr>
        </p:nvSpPr>
        <p:spPr bwMode="auto">
          <a:xfrm>
            <a:off x="3853607" y="6649036"/>
            <a:ext cx="5091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000" b="1">
                <a:solidFill>
                  <a:schemeClr val="bg2"/>
                </a:solidFill>
              </a:defRPr>
            </a:lvl1pPr>
          </a:lstStyle>
          <a:p>
            <a:pPr>
              <a:defRPr/>
            </a:pPr>
            <a:r>
              <a:rPr lang="de-DE"/>
              <a:t>www.pepp4success.de, Tel.: 0049 152 07272720, karingmelch@pepp4success.de</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1599" y="6704459"/>
            <a:ext cx="144016" cy="144016"/>
          </a:xfrm>
          <a:prstGeom prst="rect">
            <a:avLst/>
          </a:prstGeom>
        </p:spPr>
      </p:pic>
    </p:spTree>
    <p:extLst>
      <p:ext uri="{BB962C8B-B14F-4D97-AF65-F5344CB8AC3E}">
        <p14:creationId xmlns:p14="http://schemas.microsoft.com/office/powerpoint/2010/main" val="145243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5"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4A881B0A-19F1-4725-8AAB-2A8C4B67AF3C}" type="slidenum">
              <a:rPr lang="de-DE"/>
              <a:pPr>
                <a:defRPr/>
              </a:pPr>
              <a:t>‹Nr.›</a:t>
            </a:fld>
            <a:endParaRPr lang="de-DE"/>
          </a:p>
        </p:txBody>
      </p:sp>
    </p:spTree>
    <p:extLst>
      <p:ext uri="{BB962C8B-B14F-4D97-AF65-F5344CB8AC3E}">
        <p14:creationId xmlns:p14="http://schemas.microsoft.com/office/powerpoint/2010/main" val="30109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27838" y="620713"/>
            <a:ext cx="2000250" cy="58324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27088" y="620713"/>
            <a:ext cx="5848350" cy="58324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5"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ADA3FB79-2E09-48AC-B89A-9680055218CC}" type="slidenum">
              <a:rPr lang="de-DE"/>
              <a:pPr>
                <a:defRPr/>
              </a:pPr>
              <a:t>‹Nr.›</a:t>
            </a:fld>
            <a:endParaRPr lang="de-DE"/>
          </a:p>
        </p:txBody>
      </p:sp>
    </p:spTree>
    <p:extLst>
      <p:ext uri="{BB962C8B-B14F-4D97-AF65-F5344CB8AC3E}">
        <p14:creationId xmlns:p14="http://schemas.microsoft.com/office/powerpoint/2010/main" val="403203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827088" y="620713"/>
            <a:ext cx="8001000" cy="1143000"/>
          </a:xfrm>
        </p:spPr>
        <p:txBody>
          <a:bodyPr/>
          <a:lstStyle/>
          <a:p>
            <a:r>
              <a:rPr lang="de-DE"/>
              <a:t>Titelmasterformat durch Klicken bearbeiten</a:t>
            </a:r>
          </a:p>
        </p:txBody>
      </p:sp>
      <p:sp>
        <p:nvSpPr>
          <p:cNvPr id="3" name="Tabellenplatzhalter 2"/>
          <p:cNvSpPr>
            <a:spLocks noGrp="1"/>
          </p:cNvSpPr>
          <p:nvPr>
            <p:ph type="tbl" idx="1"/>
          </p:nvPr>
        </p:nvSpPr>
        <p:spPr>
          <a:xfrm>
            <a:off x="827088" y="2205038"/>
            <a:ext cx="8001000" cy="4248150"/>
          </a:xfrm>
        </p:spPr>
        <p:txBody>
          <a:bodyPr/>
          <a:lstStyle/>
          <a:p>
            <a:pPr lvl="0"/>
            <a:endParaRPr lang="de-DE" noProof="0"/>
          </a:p>
        </p:txBody>
      </p:sp>
      <p:sp>
        <p:nvSpPr>
          <p:cNvPr id="4"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5"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1F0C7946-767B-4543-8908-72F00126B457}" type="slidenum">
              <a:rPr lang="de-DE"/>
              <a:pPr>
                <a:defRPr/>
              </a:pPr>
              <a:t>‹Nr.›</a:t>
            </a:fld>
            <a:endParaRPr lang="de-DE"/>
          </a:p>
        </p:txBody>
      </p:sp>
    </p:spTree>
    <p:extLst>
      <p:ext uri="{BB962C8B-B14F-4D97-AF65-F5344CB8AC3E}">
        <p14:creationId xmlns:p14="http://schemas.microsoft.com/office/powerpoint/2010/main" val="202477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088" y="620713"/>
            <a:ext cx="8001000" cy="1143000"/>
          </a:xfrm>
        </p:spPr>
        <p:txBody>
          <a:bodyPr/>
          <a:lstStyle/>
          <a:p>
            <a:r>
              <a:rPr lang="de-DE"/>
              <a:t>Titelmasterformat durch Klicken bearbeiten</a:t>
            </a:r>
          </a:p>
        </p:txBody>
      </p:sp>
      <p:sp>
        <p:nvSpPr>
          <p:cNvPr id="3" name="Textplatzhalter 2"/>
          <p:cNvSpPr>
            <a:spLocks noGrp="1"/>
          </p:cNvSpPr>
          <p:nvPr>
            <p:ph type="body" sz="half" idx="1"/>
          </p:nvPr>
        </p:nvSpPr>
        <p:spPr>
          <a:xfrm>
            <a:off x="827088" y="2205038"/>
            <a:ext cx="392430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03788" y="2205038"/>
            <a:ext cx="392430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6"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80129E0D-6081-4F8B-9725-C99B5ED6660C}" type="slidenum">
              <a:rPr lang="de-DE"/>
              <a:pPr>
                <a:defRPr/>
              </a:pPr>
              <a:t>‹Nr.›</a:t>
            </a:fld>
            <a:endParaRPr lang="de-DE"/>
          </a:p>
        </p:txBody>
      </p:sp>
    </p:spTree>
    <p:extLst>
      <p:ext uri="{BB962C8B-B14F-4D97-AF65-F5344CB8AC3E}">
        <p14:creationId xmlns:p14="http://schemas.microsoft.com/office/powerpoint/2010/main" val="303399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kumimoji="1" lang="de-DE" sz="2400">
              <a:latin typeface="Times New Roman" panose="02020603050405020304" pitchFamily="18" charset="0"/>
            </a:endParaRPr>
          </a:p>
        </p:txBody>
      </p:sp>
      <p:grpSp>
        <p:nvGrpSpPr>
          <p:cNvPr id="5" name="Group 21"/>
          <p:cNvGrpSpPr>
            <a:grpSpLocks/>
          </p:cNvGrpSpPr>
          <p:nvPr/>
        </p:nvGrpSpPr>
        <p:grpSpPr bwMode="auto">
          <a:xfrm>
            <a:off x="287337" y="1085692"/>
            <a:ext cx="8821167" cy="45719"/>
            <a:chOff x="144" y="1248"/>
            <a:chExt cx="4656" cy="201"/>
          </a:xfrm>
        </p:grpSpPr>
        <p:sp>
          <p:nvSpPr>
            <p:cNvPr id="6" name="AutoShape 12"/>
            <p:cNvSpPr>
              <a:spLocks noChangeArrowheads="1"/>
            </p:cNvSpPr>
            <p:nvPr/>
          </p:nvSpPr>
          <p:spPr bwMode="auto">
            <a:xfrm>
              <a:off x="384" y="1248"/>
              <a:ext cx="4416" cy="201"/>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endParaRPr lang="de-DE"/>
            </a:p>
          </p:txBody>
        </p:sp>
        <p:sp>
          <p:nvSpPr>
            <p:cNvPr id="7" name="AutoShape 20"/>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endParaRPr lang="de-DE"/>
            </a:p>
          </p:txBody>
        </p:sp>
      </p:grpSp>
      <p:sp>
        <p:nvSpPr>
          <p:cNvPr id="2" name="Titel 1"/>
          <p:cNvSpPr>
            <a:spLocks noGrp="1"/>
          </p:cNvSpPr>
          <p:nvPr>
            <p:ph type="title"/>
          </p:nvPr>
        </p:nvSpPr>
        <p:spPr>
          <a:xfrm>
            <a:off x="434916" y="161322"/>
            <a:ext cx="6518592" cy="842804"/>
          </a:xfrm>
        </p:spPr>
        <p:txBody>
          <a:bodyPr/>
          <a:lstStyle/>
          <a:p>
            <a:r>
              <a:rPr lang="de-DE" dirty="0"/>
              <a:t>Titelmasterformat durch Klicken bearbeiten</a:t>
            </a:r>
          </a:p>
        </p:txBody>
      </p:sp>
      <p:sp>
        <p:nvSpPr>
          <p:cNvPr id="3" name="Inhaltsplatzhalter 2"/>
          <p:cNvSpPr>
            <a:spLocks noGrp="1"/>
          </p:cNvSpPr>
          <p:nvPr>
            <p:ph idx="1"/>
          </p:nvPr>
        </p:nvSpPr>
        <p:spPr>
          <a:xfrm>
            <a:off x="461543" y="1729167"/>
            <a:ext cx="8001000" cy="424815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Rectangle 15"/>
          <p:cNvSpPr>
            <a:spLocks noGrp="1" noChangeArrowheads="1"/>
          </p:cNvSpPr>
          <p:nvPr>
            <p:ph type="sldNum" sz="quarter" idx="11"/>
          </p:nvPr>
        </p:nvSpPr>
        <p:spPr>
          <a:xfrm>
            <a:off x="84138" y="6524823"/>
            <a:ext cx="587375" cy="307777"/>
          </a:xfrm>
          <a:prstGeom prst="rect">
            <a:avLst/>
          </a:prstGeom>
        </p:spPr>
        <p:txBody>
          <a:bodyPr/>
          <a:lstStyle>
            <a:lvl1pPr>
              <a:defRPr sz="1400">
                <a:solidFill>
                  <a:schemeClr val="tx1"/>
                </a:solidFill>
              </a:defRPr>
            </a:lvl1pPr>
          </a:lstStyle>
          <a:p>
            <a:pPr>
              <a:defRPr/>
            </a:pPr>
            <a:fld id="{0A705783-0215-4499-8920-B0573A5824F1}" type="slidenum">
              <a:rPr lang="de-DE" smtClean="0"/>
              <a:pPr>
                <a:defRPr/>
              </a:pPr>
              <a:t>‹Nr.›</a:t>
            </a:fld>
            <a:endParaRPr lang="de-DE" dirty="0"/>
          </a:p>
        </p:txBody>
      </p:sp>
      <p:sp>
        <p:nvSpPr>
          <p:cNvPr id="12" name="Rectangle 14"/>
          <p:cNvSpPr>
            <a:spLocks noGrp="1" noChangeArrowheads="1"/>
          </p:cNvSpPr>
          <p:nvPr>
            <p:ph type="ftr" sz="quarter" idx="3"/>
          </p:nvPr>
        </p:nvSpPr>
        <p:spPr bwMode="auto">
          <a:xfrm>
            <a:off x="3853607" y="6613525"/>
            <a:ext cx="5091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000" b="1">
                <a:solidFill>
                  <a:schemeClr val="bg2"/>
                </a:solidFill>
              </a:defRPr>
            </a:lvl1pPr>
          </a:lstStyle>
          <a:p>
            <a:pPr>
              <a:defRPr/>
            </a:pPr>
            <a:r>
              <a:rPr lang="de-DE"/>
              <a:t>www.pepp4success.de, Tel.: 0049 152 07272720, karingmelch@pepp4success.de</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1599" y="6688584"/>
            <a:ext cx="144016" cy="144016"/>
          </a:xfrm>
          <a:prstGeom prst="rect">
            <a:avLst/>
          </a:prstGeom>
        </p:spPr>
      </p:pic>
      <p:pic>
        <p:nvPicPr>
          <p:cNvPr id="14" name="Grafik 13" descr="Ein Bild, das Text, ClipArt enthält.&#10;&#10;Automatisch generierte Beschreibung">
            <a:extLst>
              <a:ext uri="{FF2B5EF4-FFF2-40B4-BE49-F238E27FC236}">
                <a16:creationId xmlns:a16="http://schemas.microsoft.com/office/drawing/2014/main" id="{16D603EF-B2C0-4C31-A373-38A0F37643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5680" y="31921"/>
            <a:ext cx="1798320" cy="1021080"/>
          </a:xfrm>
          <a:prstGeom prst="rect">
            <a:avLst/>
          </a:prstGeom>
        </p:spPr>
      </p:pic>
    </p:spTree>
    <p:extLst>
      <p:ext uri="{BB962C8B-B14F-4D97-AF65-F5344CB8AC3E}">
        <p14:creationId xmlns:p14="http://schemas.microsoft.com/office/powerpoint/2010/main" val="355165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5"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E51EDD47-473F-4DF2-8DFA-C5E5B0C0F7FC}" type="slidenum">
              <a:rPr lang="de-DE"/>
              <a:pPr>
                <a:defRPr/>
              </a:pPr>
              <a:t>‹Nr.›</a:t>
            </a:fld>
            <a:endParaRPr lang="de-DE"/>
          </a:p>
        </p:txBody>
      </p:sp>
    </p:spTree>
    <p:extLst>
      <p:ext uri="{BB962C8B-B14F-4D97-AF65-F5344CB8AC3E}">
        <p14:creationId xmlns:p14="http://schemas.microsoft.com/office/powerpoint/2010/main" val="418245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27088" y="2205038"/>
            <a:ext cx="392430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03788" y="2205038"/>
            <a:ext cx="392430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6"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50F0E833-46F4-47E6-AF7E-869745A41340}" type="slidenum">
              <a:rPr lang="de-DE"/>
              <a:pPr>
                <a:defRPr/>
              </a:pPr>
              <a:t>‹Nr.›</a:t>
            </a:fld>
            <a:endParaRPr lang="de-DE"/>
          </a:p>
        </p:txBody>
      </p:sp>
    </p:spTree>
    <p:extLst>
      <p:ext uri="{BB962C8B-B14F-4D97-AF65-F5344CB8AC3E}">
        <p14:creationId xmlns:p14="http://schemas.microsoft.com/office/powerpoint/2010/main" val="230315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8"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25E9527B-B721-405F-BA6E-B4EF0675E132}" type="slidenum">
              <a:rPr lang="de-DE"/>
              <a:pPr>
                <a:defRPr/>
              </a:pPr>
              <a:t>‹Nr.›</a:t>
            </a:fld>
            <a:endParaRPr lang="de-DE"/>
          </a:p>
        </p:txBody>
      </p:sp>
    </p:spTree>
    <p:extLst>
      <p:ext uri="{BB962C8B-B14F-4D97-AF65-F5344CB8AC3E}">
        <p14:creationId xmlns:p14="http://schemas.microsoft.com/office/powerpoint/2010/main" val="147533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4"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9EB4F3E5-A80F-4B35-9500-8A3F2A4539E0}" type="slidenum">
              <a:rPr lang="de-DE"/>
              <a:pPr>
                <a:defRPr/>
              </a:pPr>
              <a:t>‹Nr.›</a:t>
            </a:fld>
            <a:endParaRPr lang="de-DE"/>
          </a:p>
        </p:txBody>
      </p:sp>
    </p:spTree>
    <p:extLst>
      <p:ext uri="{BB962C8B-B14F-4D97-AF65-F5344CB8AC3E}">
        <p14:creationId xmlns:p14="http://schemas.microsoft.com/office/powerpoint/2010/main" val="105365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3"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4BE8D89A-0379-4DAF-8B4B-67077C8E6D9C}" type="slidenum">
              <a:rPr lang="de-DE"/>
              <a:pPr>
                <a:defRPr/>
              </a:pPr>
              <a:t>‹Nr.›</a:t>
            </a:fld>
            <a:endParaRPr lang="de-DE"/>
          </a:p>
        </p:txBody>
      </p:sp>
    </p:spTree>
    <p:extLst>
      <p:ext uri="{BB962C8B-B14F-4D97-AF65-F5344CB8AC3E}">
        <p14:creationId xmlns:p14="http://schemas.microsoft.com/office/powerpoint/2010/main" val="228075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6"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58152F00-3650-4D6A-9723-CFF43EDAD398}" type="slidenum">
              <a:rPr lang="de-DE"/>
              <a:pPr>
                <a:defRPr/>
              </a:pPr>
              <a:t>‹Nr.›</a:t>
            </a:fld>
            <a:endParaRPr lang="de-DE"/>
          </a:p>
        </p:txBody>
      </p:sp>
    </p:spTree>
    <p:extLst>
      <p:ext uri="{BB962C8B-B14F-4D97-AF65-F5344CB8AC3E}">
        <p14:creationId xmlns:p14="http://schemas.microsoft.com/office/powerpoint/2010/main" val="406547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4"/>
          <p:cNvSpPr>
            <a:spLocks noGrp="1" noChangeArrowheads="1"/>
          </p:cNvSpPr>
          <p:nvPr>
            <p:ph type="ftr" sz="quarter" idx="10"/>
          </p:nvPr>
        </p:nvSpPr>
        <p:spPr>
          <a:xfrm>
            <a:off x="3853607" y="6613525"/>
            <a:ext cx="5091112" cy="244475"/>
          </a:xfrm>
          <a:prstGeom prst="rect">
            <a:avLst/>
          </a:prstGeom>
          <a:ln/>
        </p:spPr>
        <p:txBody>
          <a:bodyPr/>
          <a:lstStyle>
            <a:lvl1pPr>
              <a:defRPr/>
            </a:lvl1pPr>
          </a:lstStyle>
          <a:p>
            <a:pPr>
              <a:defRPr/>
            </a:pPr>
            <a:r>
              <a:rPr lang="de-DE"/>
              <a:t>www.pepp4success.de, Tel.: 0049 152 07272720, karingmelch@pepp4success.de</a:t>
            </a:r>
          </a:p>
        </p:txBody>
      </p:sp>
      <p:sp>
        <p:nvSpPr>
          <p:cNvPr id="6" name="Rectangle 15"/>
          <p:cNvSpPr>
            <a:spLocks noGrp="1" noChangeArrowheads="1"/>
          </p:cNvSpPr>
          <p:nvPr>
            <p:ph type="sldNum" sz="quarter" idx="11"/>
          </p:nvPr>
        </p:nvSpPr>
        <p:spPr>
          <a:xfrm>
            <a:off x="84138" y="5946775"/>
            <a:ext cx="587375" cy="885825"/>
          </a:xfrm>
          <a:prstGeom prst="rect">
            <a:avLst/>
          </a:prstGeom>
          <a:ln/>
        </p:spPr>
        <p:txBody>
          <a:bodyPr/>
          <a:lstStyle>
            <a:lvl1pPr>
              <a:defRPr/>
            </a:lvl1pPr>
          </a:lstStyle>
          <a:p>
            <a:pPr>
              <a:defRPr/>
            </a:pPr>
            <a:fld id="{2B06EDFA-28A4-434B-A35A-D870DDD4F8EA}" type="slidenum">
              <a:rPr lang="de-DE"/>
              <a:pPr>
                <a:defRPr/>
              </a:pPr>
              <a:t>‹Nr.›</a:t>
            </a:fld>
            <a:endParaRPr lang="de-DE"/>
          </a:p>
        </p:txBody>
      </p:sp>
    </p:spTree>
    <p:extLst>
      <p:ext uri="{BB962C8B-B14F-4D97-AF65-F5344CB8AC3E}">
        <p14:creationId xmlns:p14="http://schemas.microsoft.com/office/powerpoint/2010/main" val="60144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kumimoji="1" lang="de-DE" sz="2400">
              <a:latin typeface="Times New Roman" panose="02020603050405020304" pitchFamily="18" charset="0"/>
            </a:endParaRPr>
          </a:p>
        </p:txBody>
      </p:sp>
      <p:sp>
        <p:nvSpPr>
          <p:cNvPr id="1027" name="Rectangle 7"/>
          <p:cNvSpPr>
            <a:spLocks noGrp="1" noChangeArrowheads="1"/>
          </p:cNvSpPr>
          <p:nvPr>
            <p:ph type="title"/>
          </p:nvPr>
        </p:nvSpPr>
        <p:spPr bwMode="auto">
          <a:xfrm>
            <a:off x="317222" y="140642"/>
            <a:ext cx="6931704" cy="84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dirty="0"/>
              <a:t>Klicken Sie, um das Titelformat zu bearbeiten</a:t>
            </a:r>
          </a:p>
        </p:txBody>
      </p:sp>
      <p:sp>
        <p:nvSpPr>
          <p:cNvPr id="1028" name="Rectangle 8"/>
          <p:cNvSpPr>
            <a:spLocks noGrp="1" noChangeArrowheads="1"/>
          </p:cNvSpPr>
          <p:nvPr>
            <p:ph type="body" idx="1"/>
          </p:nvPr>
        </p:nvSpPr>
        <p:spPr bwMode="auto">
          <a:xfrm>
            <a:off x="332996" y="1404290"/>
            <a:ext cx="8366468" cy="489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p:txBody>
      </p:sp>
      <p:pic>
        <p:nvPicPr>
          <p:cNvPr id="11" name="Grafik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81599" y="6699265"/>
            <a:ext cx="144016" cy="144016"/>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E98AAC26-B52B-4C47-88B9-5457610108E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5680" y="31921"/>
            <a:ext cx="1798320" cy="1021080"/>
          </a:xfrm>
          <a:prstGeom prst="rect">
            <a:avLst/>
          </a:prstGeom>
        </p:spPr>
      </p:pic>
      <p:grpSp>
        <p:nvGrpSpPr>
          <p:cNvPr id="12" name="Group 21">
            <a:extLst>
              <a:ext uri="{FF2B5EF4-FFF2-40B4-BE49-F238E27FC236}">
                <a16:creationId xmlns:a16="http://schemas.microsoft.com/office/drawing/2014/main" id="{51886F98-41BC-4E4A-BDFE-4D4F782C5048}"/>
              </a:ext>
            </a:extLst>
          </p:cNvPr>
          <p:cNvGrpSpPr>
            <a:grpSpLocks/>
          </p:cNvGrpSpPr>
          <p:nvPr userDrawn="1"/>
        </p:nvGrpSpPr>
        <p:grpSpPr bwMode="auto">
          <a:xfrm>
            <a:off x="287337" y="1085692"/>
            <a:ext cx="8821167" cy="45719"/>
            <a:chOff x="144" y="1248"/>
            <a:chExt cx="4656" cy="201"/>
          </a:xfrm>
        </p:grpSpPr>
        <p:sp>
          <p:nvSpPr>
            <p:cNvPr id="13" name="AutoShape 12">
              <a:extLst>
                <a:ext uri="{FF2B5EF4-FFF2-40B4-BE49-F238E27FC236}">
                  <a16:creationId xmlns:a16="http://schemas.microsoft.com/office/drawing/2014/main" id="{33D4A8FB-0F11-4B42-AE46-959CD9D39E58}"/>
                </a:ext>
              </a:extLst>
            </p:cNvPr>
            <p:cNvSpPr>
              <a:spLocks noChangeArrowheads="1"/>
            </p:cNvSpPr>
            <p:nvPr/>
          </p:nvSpPr>
          <p:spPr bwMode="auto">
            <a:xfrm>
              <a:off x="384" y="1248"/>
              <a:ext cx="4416" cy="201"/>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endParaRPr lang="de-DE"/>
            </a:p>
          </p:txBody>
        </p:sp>
        <p:sp>
          <p:nvSpPr>
            <p:cNvPr id="14" name="AutoShape 20">
              <a:extLst>
                <a:ext uri="{FF2B5EF4-FFF2-40B4-BE49-F238E27FC236}">
                  <a16:creationId xmlns:a16="http://schemas.microsoft.com/office/drawing/2014/main" id="{9EFDF36D-9059-4463-9664-27CAF40388D2}"/>
                </a:ext>
              </a:extLst>
            </p:cNvPr>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endParaRPr lang="de-DE"/>
            </a:p>
          </p:txBody>
        </p:sp>
      </p:grpSp>
      <p:sp>
        <p:nvSpPr>
          <p:cNvPr id="15" name="Rectangle 14">
            <a:extLst>
              <a:ext uri="{FF2B5EF4-FFF2-40B4-BE49-F238E27FC236}">
                <a16:creationId xmlns:a16="http://schemas.microsoft.com/office/drawing/2014/main" id="{300F1294-085B-486D-A6D2-6C5DB41838A3}"/>
              </a:ext>
            </a:extLst>
          </p:cNvPr>
          <p:cNvSpPr>
            <a:spLocks noGrp="1" noChangeArrowheads="1"/>
          </p:cNvSpPr>
          <p:nvPr>
            <p:ph type="ftr" sz="quarter" idx="3"/>
          </p:nvPr>
        </p:nvSpPr>
        <p:spPr bwMode="auto">
          <a:xfrm>
            <a:off x="3853607" y="6649036"/>
            <a:ext cx="5091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000" b="1">
                <a:solidFill>
                  <a:schemeClr val="bg2"/>
                </a:solidFill>
              </a:defRPr>
            </a:lvl1pPr>
          </a:lstStyle>
          <a:p>
            <a:pPr>
              <a:defRPr/>
            </a:pPr>
            <a:r>
              <a:rPr lang="de-DE"/>
              <a:t>www.pepp4success.de, Tel.: 0049 152 07272720, karingmelch@pepp4success.de</a:t>
            </a:r>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hf hdr="0" dt="0"/>
  <p:txStyles>
    <p:titleStyle>
      <a:lvl1pPr algn="l" rtl="0" eaLnBrk="0" fontAlgn="base" hangingPunct="0">
        <a:lnSpc>
          <a:spcPct val="90000"/>
        </a:lnSpc>
        <a:spcBef>
          <a:spcPct val="0"/>
        </a:spcBef>
        <a:spcAft>
          <a:spcPct val="0"/>
        </a:spcAft>
        <a:defRPr sz="32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5B6B31FF-888E-3A79-0BA6-B2170F9483FF}"/>
              </a:ext>
            </a:extLst>
          </p:cNvPr>
          <p:cNvSpPr>
            <a:spLocks noGrp="1"/>
          </p:cNvSpPr>
          <p:nvPr>
            <p:ph type="subTitle" idx="1"/>
          </p:nvPr>
        </p:nvSpPr>
        <p:spPr>
          <a:xfrm>
            <a:off x="539750" y="2479676"/>
            <a:ext cx="7632650" cy="1822450"/>
          </a:xfrm>
        </p:spPr>
        <p:txBody>
          <a:bodyPr/>
          <a:lstStyle/>
          <a:p>
            <a:r>
              <a:rPr lang="de-DE" dirty="0"/>
              <a:t>Alle Trainer sind hervorragend ausgebildet und freuen sich auf Ihre Kinder!</a:t>
            </a:r>
          </a:p>
        </p:txBody>
      </p:sp>
      <p:sp>
        <p:nvSpPr>
          <p:cNvPr id="3" name="Titel 2">
            <a:extLst>
              <a:ext uri="{FF2B5EF4-FFF2-40B4-BE49-F238E27FC236}">
                <a16:creationId xmlns:a16="http://schemas.microsoft.com/office/drawing/2014/main" id="{B0E0284E-17E7-6233-369E-E3DC4F410B6E}"/>
              </a:ext>
            </a:extLst>
          </p:cNvPr>
          <p:cNvSpPr>
            <a:spLocks noGrp="1"/>
          </p:cNvSpPr>
          <p:nvPr>
            <p:ph type="ctrTitle" sz="quarter"/>
          </p:nvPr>
        </p:nvSpPr>
        <p:spPr/>
        <p:txBody>
          <a:bodyPr/>
          <a:lstStyle/>
          <a:p>
            <a:r>
              <a:rPr lang="de-DE" dirty="0"/>
              <a:t>Das Team </a:t>
            </a:r>
          </a:p>
        </p:txBody>
      </p:sp>
    </p:spTree>
    <p:extLst>
      <p:ext uri="{BB962C8B-B14F-4D97-AF65-F5344CB8AC3E}">
        <p14:creationId xmlns:p14="http://schemas.microsoft.com/office/powerpoint/2010/main" val="368081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8E8E6-CCFE-2090-A53B-5C86D1075EEC}"/>
              </a:ext>
            </a:extLst>
          </p:cNvPr>
          <p:cNvSpPr>
            <a:spLocks noGrp="1"/>
          </p:cNvSpPr>
          <p:nvPr>
            <p:ph type="title"/>
          </p:nvPr>
        </p:nvSpPr>
        <p:spPr/>
        <p:txBody>
          <a:bodyPr/>
          <a:lstStyle/>
          <a:p>
            <a:r>
              <a:rPr lang="de-DE" dirty="0"/>
              <a:t>Unser Team - Laura</a:t>
            </a:r>
          </a:p>
        </p:txBody>
      </p:sp>
      <p:sp>
        <p:nvSpPr>
          <p:cNvPr id="4" name="Foliennummernplatzhalter 3">
            <a:extLst>
              <a:ext uri="{FF2B5EF4-FFF2-40B4-BE49-F238E27FC236}">
                <a16:creationId xmlns:a16="http://schemas.microsoft.com/office/drawing/2014/main" id="{7A7F5743-CE5C-17D9-43DD-7915C6B058F1}"/>
              </a:ext>
            </a:extLst>
          </p:cNvPr>
          <p:cNvSpPr>
            <a:spLocks noGrp="1"/>
          </p:cNvSpPr>
          <p:nvPr>
            <p:ph type="sldNum" sz="quarter" idx="11"/>
          </p:nvPr>
        </p:nvSpPr>
        <p:spPr/>
        <p:txBody>
          <a:bodyPr/>
          <a:lstStyle/>
          <a:p>
            <a:pPr>
              <a:defRPr/>
            </a:pPr>
            <a:fld id="{0A705783-0215-4499-8920-B0573A5824F1}" type="slidenum">
              <a:rPr lang="de-DE" smtClean="0"/>
              <a:pPr>
                <a:defRPr/>
              </a:pPr>
              <a:t>2</a:t>
            </a:fld>
            <a:endParaRPr lang="de-DE" dirty="0"/>
          </a:p>
        </p:txBody>
      </p:sp>
      <p:sp>
        <p:nvSpPr>
          <p:cNvPr id="5" name="Fußzeilenplatzhalter 4">
            <a:extLst>
              <a:ext uri="{FF2B5EF4-FFF2-40B4-BE49-F238E27FC236}">
                <a16:creationId xmlns:a16="http://schemas.microsoft.com/office/drawing/2014/main" id="{AFA4EE03-7256-A017-02D5-0C2706764BC6}"/>
              </a:ext>
            </a:extLst>
          </p:cNvPr>
          <p:cNvSpPr>
            <a:spLocks noGrp="1"/>
          </p:cNvSpPr>
          <p:nvPr>
            <p:ph type="ftr" sz="quarter" idx="3"/>
          </p:nvPr>
        </p:nvSpPr>
        <p:spPr/>
        <p:txBody>
          <a:bodyPr/>
          <a:lstStyle/>
          <a:p>
            <a:pPr>
              <a:defRPr/>
            </a:pPr>
            <a:r>
              <a:rPr lang="de-DE"/>
              <a:t>www.pepp4success.de, Tel.: 0049 152 07272720, karingmelch@pepp4success.de</a:t>
            </a:r>
          </a:p>
        </p:txBody>
      </p:sp>
      <p:pic>
        <p:nvPicPr>
          <p:cNvPr id="6" name="Grafik 5" descr="Ein Bild, das Gras, Baum, draußen, Fußball enthält.&#10;&#10;Automatisch generierte Beschreibung">
            <a:extLst>
              <a:ext uri="{FF2B5EF4-FFF2-40B4-BE49-F238E27FC236}">
                <a16:creationId xmlns:a16="http://schemas.microsoft.com/office/drawing/2014/main" id="{A0DC9959-2C2D-1004-C47F-7C2BDF451389}"/>
              </a:ext>
            </a:extLst>
          </p:cNvPr>
          <p:cNvPicPr>
            <a:picLocks noChangeAspect="1"/>
          </p:cNvPicPr>
          <p:nvPr/>
        </p:nvPicPr>
        <p:blipFill rotWithShape="1">
          <a:blip r:embed="rId2">
            <a:extLst>
              <a:ext uri="{28A0092B-C50C-407E-A947-70E740481C1C}">
                <a14:useLocalDpi xmlns:a14="http://schemas.microsoft.com/office/drawing/2010/main" val="0"/>
              </a:ext>
            </a:extLst>
          </a:blip>
          <a:srcRect l="30400" t="24801" r="20601" b="23750"/>
          <a:stretch/>
        </p:blipFill>
        <p:spPr>
          <a:xfrm>
            <a:off x="475942" y="1340768"/>
            <a:ext cx="3249401" cy="4549161"/>
          </a:xfrm>
          <a:prstGeom prst="rect">
            <a:avLst/>
          </a:prstGeom>
        </p:spPr>
      </p:pic>
      <p:pic>
        <p:nvPicPr>
          <p:cNvPr id="10" name="Grafik 9" descr="Ein Bild, das Boden, draußen, Gras, Schmutz enthält.&#10;&#10;Automatisch generierte Beschreibung">
            <a:extLst>
              <a:ext uri="{FF2B5EF4-FFF2-40B4-BE49-F238E27FC236}">
                <a16:creationId xmlns:a16="http://schemas.microsoft.com/office/drawing/2014/main" id="{E45C1A9E-31FD-9B4F-B067-B95B76341D74}"/>
              </a:ext>
            </a:extLst>
          </p:cNvPr>
          <p:cNvPicPr>
            <a:picLocks noChangeAspect="1"/>
          </p:cNvPicPr>
          <p:nvPr/>
        </p:nvPicPr>
        <p:blipFill rotWithShape="1">
          <a:blip r:embed="rId3">
            <a:extLst>
              <a:ext uri="{28A0092B-C50C-407E-A947-70E740481C1C}">
                <a14:useLocalDpi xmlns:a14="http://schemas.microsoft.com/office/drawing/2010/main" val="0"/>
              </a:ext>
            </a:extLst>
          </a:blip>
          <a:srcRect l="26904" t="38173" r="29560" b="36122"/>
          <a:stretch/>
        </p:blipFill>
        <p:spPr>
          <a:xfrm>
            <a:off x="3889138" y="1340768"/>
            <a:ext cx="3384376" cy="2664296"/>
          </a:xfrm>
          <a:prstGeom prst="rect">
            <a:avLst/>
          </a:prstGeom>
        </p:spPr>
      </p:pic>
      <p:sp>
        <p:nvSpPr>
          <p:cNvPr id="3" name="Textfeld 2">
            <a:extLst>
              <a:ext uri="{FF2B5EF4-FFF2-40B4-BE49-F238E27FC236}">
                <a16:creationId xmlns:a16="http://schemas.microsoft.com/office/drawing/2014/main" id="{A230C6CF-938B-46CF-DFE6-B21AB5536145}"/>
              </a:ext>
            </a:extLst>
          </p:cNvPr>
          <p:cNvSpPr txBox="1"/>
          <p:nvPr/>
        </p:nvSpPr>
        <p:spPr>
          <a:xfrm>
            <a:off x="4139952" y="4365104"/>
            <a:ext cx="4032448" cy="1169551"/>
          </a:xfrm>
          <a:prstGeom prst="rect">
            <a:avLst/>
          </a:prstGeom>
          <a:noFill/>
        </p:spPr>
        <p:txBody>
          <a:bodyPr wrap="square" rtlCol="0">
            <a:spAutoFit/>
          </a:bodyPr>
          <a:lstStyle/>
          <a:p>
            <a:r>
              <a:rPr lang="de-DE" dirty="0"/>
              <a:t>Laura hat Sport studiert und ist auch privat sehr viel in Sachen Sport unterwegs. Sie spielt z.B. </a:t>
            </a:r>
            <a:r>
              <a:rPr lang="de-DE" dirty="0" err="1"/>
              <a:t>Fussball</a:t>
            </a:r>
            <a:r>
              <a:rPr lang="de-DE" dirty="0"/>
              <a:t> und Klettert. Sie wird mit den Kindern Ball spielen, Life Kinetik machen, Seilspringen und noch Vieles mehr.</a:t>
            </a:r>
          </a:p>
        </p:txBody>
      </p:sp>
    </p:spTree>
    <p:extLst>
      <p:ext uri="{BB962C8B-B14F-4D97-AF65-F5344CB8AC3E}">
        <p14:creationId xmlns:p14="http://schemas.microsoft.com/office/powerpoint/2010/main" val="172756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6E866-F12B-C602-D8B6-DD136841832D}"/>
              </a:ext>
            </a:extLst>
          </p:cNvPr>
          <p:cNvSpPr>
            <a:spLocks noGrp="1"/>
          </p:cNvSpPr>
          <p:nvPr>
            <p:ph type="title"/>
          </p:nvPr>
        </p:nvSpPr>
        <p:spPr/>
        <p:txBody>
          <a:bodyPr/>
          <a:lstStyle/>
          <a:p>
            <a:r>
              <a:rPr lang="de-DE" dirty="0"/>
              <a:t>Unser Team - Mariella</a:t>
            </a:r>
          </a:p>
        </p:txBody>
      </p:sp>
      <p:sp>
        <p:nvSpPr>
          <p:cNvPr id="4" name="Foliennummernplatzhalter 3">
            <a:extLst>
              <a:ext uri="{FF2B5EF4-FFF2-40B4-BE49-F238E27FC236}">
                <a16:creationId xmlns:a16="http://schemas.microsoft.com/office/drawing/2014/main" id="{22A5FB72-BC37-3835-2CB1-14447C04DFEA}"/>
              </a:ext>
            </a:extLst>
          </p:cNvPr>
          <p:cNvSpPr>
            <a:spLocks noGrp="1"/>
          </p:cNvSpPr>
          <p:nvPr>
            <p:ph type="sldNum" sz="quarter" idx="11"/>
          </p:nvPr>
        </p:nvSpPr>
        <p:spPr/>
        <p:txBody>
          <a:bodyPr/>
          <a:lstStyle/>
          <a:p>
            <a:pPr>
              <a:defRPr/>
            </a:pPr>
            <a:fld id="{0A705783-0215-4499-8920-B0573A5824F1}" type="slidenum">
              <a:rPr lang="de-DE" smtClean="0"/>
              <a:pPr>
                <a:defRPr/>
              </a:pPr>
              <a:t>3</a:t>
            </a:fld>
            <a:endParaRPr lang="de-DE" dirty="0"/>
          </a:p>
        </p:txBody>
      </p:sp>
      <p:sp>
        <p:nvSpPr>
          <p:cNvPr id="5" name="Fußzeilenplatzhalter 4">
            <a:extLst>
              <a:ext uri="{FF2B5EF4-FFF2-40B4-BE49-F238E27FC236}">
                <a16:creationId xmlns:a16="http://schemas.microsoft.com/office/drawing/2014/main" id="{CA0DFBED-B596-B9D1-D79F-FFAFC3F4DE1A}"/>
              </a:ext>
            </a:extLst>
          </p:cNvPr>
          <p:cNvSpPr>
            <a:spLocks noGrp="1"/>
          </p:cNvSpPr>
          <p:nvPr>
            <p:ph type="ftr" sz="quarter" idx="3"/>
          </p:nvPr>
        </p:nvSpPr>
        <p:spPr/>
        <p:txBody>
          <a:bodyPr/>
          <a:lstStyle/>
          <a:p>
            <a:pPr>
              <a:defRPr/>
            </a:pPr>
            <a:r>
              <a:rPr lang="de-DE"/>
              <a:t>www.pepp4success.de, Tel.: 0049 152 07272720, karingmelch@pepp4success.de</a:t>
            </a:r>
          </a:p>
        </p:txBody>
      </p:sp>
      <p:sp>
        <p:nvSpPr>
          <p:cNvPr id="10" name="Inhaltsplatzhalter 9">
            <a:extLst>
              <a:ext uri="{FF2B5EF4-FFF2-40B4-BE49-F238E27FC236}">
                <a16:creationId xmlns:a16="http://schemas.microsoft.com/office/drawing/2014/main" id="{4B5EEE5B-FD84-4FE8-C404-DC19517233E6}"/>
              </a:ext>
            </a:extLst>
          </p:cNvPr>
          <p:cNvSpPr>
            <a:spLocks noGrp="1"/>
          </p:cNvSpPr>
          <p:nvPr>
            <p:ph idx="1"/>
          </p:nvPr>
        </p:nvSpPr>
        <p:spPr/>
        <p:txBody>
          <a:bodyPr/>
          <a:lstStyle/>
          <a:p>
            <a:pPr marL="0" indent="0">
              <a:buNone/>
            </a:pPr>
            <a:r>
              <a:rPr lang="de-DE" dirty="0"/>
              <a:t>Mariella ist staatlich geprüfte Gymnastiklehrerin und wird den Kindern hauptsächlich Pilates schmackhaft machen.</a:t>
            </a:r>
          </a:p>
          <a:p>
            <a:pPr marL="0" indent="0">
              <a:buNone/>
            </a:pPr>
            <a:endParaRPr lang="de-DE" dirty="0"/>
          </a:p>
          <a:p>
            <a:pPr marL="0" indent="0">
              <a:buNone/>
            </a:pPr>
            <a:r>
              <a:rPr lang="de-DE"/>
              <a:t>„Foto </a:t>
            </a:r>
            <a:r>
              <a:rPr lang="de-DE" dirty="0"/>
              <a:t>fehlt noch“</a:t>
            </a:r>
          </a:p>
        </p:txBody>
      </p:sp>
    </p:spTree>
    <p:extLst>
      <p:ext uri="{BB962C8B-B14F-4D97-AF65-F5344CB8AC3E}">
        <p14:creationId xmlns:p14="http://schemas.microsoft.com/office/powerpoint/2010/main" val="374979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BAEA7-DB70-2782-CE14-F6BBCD678A3A}"/>
              </a:ext>
            </a:extLst>
          </p:cNvPr>
          <p:cNvSpPr>
            <a:spLocks noGrp="1"/>
          </p:cNvSpPr>
          <p:nvPr>
            <p:ph type="title"/>
          </p:nvPr>
        </p:nvSpPr>
        <p:spPr/>
        <p:txBody>
          <a:bodyPr/>
          <a:lstStyle/>
          <a:p>
            <a:r>
              <a:rPr lang="de-DE" dirty="0"/>
              <a:t>Unser Team - Sigrid</a:t>
            </a:r>
          </a:p>
        </p:txBody>
      </p:sp>
      <p:sp>
        <p:nvSpPr>
          <p:cNvPr id="4" name="Foliennummernplatzhalter 3">
            <a:extLst>
              <a:ext uri="{FF2B5EF4-FFF2-40B4-BE49-F238E27FC236}">
                <a16:creationId xmlns:a16="http://schemas.microsoft.com/office/drawing/2014/main" id="{D72ADB36-74E1-CA18-5914-C95C4F264B8A}"/>
              </a:ext>
            </a:extLst>
          </p:cNvPr>
          <p:cNvSpPr>
            <a:spLocks noGrp="1"/>
          </p:cNvSpPr>
          <p:nvPr>
            <p:ph type="sldNum" sz="quarter" idx="11"/>
          </p:nvPr>
        </p:nvSpPr>
        <p:spPr/>
        <p:txBody>
          <a:bodyPr/>
          <a:lstStyle/>
          <a:p>
            <a:pPr>
              <a:defRPr/>
            </a:pPr>
            <a:fld id="{0A705783-0215-4499-8920-B0573A5824F1}" type="slidenum">
              <a:rPr lang="de-DE" smtClean="0"/>
              <a:pPr>
                <a:defRPr/>
              </a:pPr>
              <a:t>4</a:t>
            </a:fld>
            <a:endParaRPr lang="de-DE" dirty="0"/>
          </a:p>
        </p:txBody>
      </p:sp>
      <p:sp>
        <p:nvSpPr>
          <p:cNvPr id="5" name="Fußzeilenplatzhalter 4">
            <a:extLst>
              <a:ext uri="{FF2B5EF4-FFF2-40B4-BE49-F238E27FC236}">
                <a16:creationId xmlns:a16="http://schemas.microsoft.com/office/drawing/2014/main" id="{AD2C0442-D8D0-6340-CFC1-82F00530A1CC}"/>
              </a:ext>
            </a:extLst>
          </p:cNvPr>
          <p:cNvSpPr>
            <a:spLocks noGrp="1"/>
          </p:cNvSpPr>
          <p:nvPr>
            <p:ph type="ftr" sz="quarter" idx="3"/>
          </p:nvPr>
        </p:nvSpPr>
        <p:spPr/>
        <p:txBody>
          <a:bodyPr/>
          <a:lstStyle/>
          <a:p>
            <a:pPr>
              <a:defRPr/>
            </a:pPr>
            <a:r>
              <a:rPr lang="de-DE"/>
              <a:t>www.pepp4success.de, Tel.: 0049 152 07272720, karingmelch@pepp4success.de</a:t>
            </a:r>
          </a:p>
        </p:txBody>
      </p:sp>
      <p:pic>
        <p:nvPicPr>
          <p:cNvPr id="6" name="Inhaltsplatzhalter 6" descr="Ein Bild, das Wand, Person enthält.&#10;&#10;Automatisch generierte Beschreibung">
            <a:extLst>
              <a:ext uri="{FF2B5EF4-FFF2-40B4-BE49-F238E27FC236}">
                <a16:creationId xmlns:a16="http://schemas.microsoft.com/office/drawing/2014/main" id="{B10521FA-45C6-6CFA-A10C-A59189431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297"/>
          <a:stretch/>
        </p:blipFill>
        <p:spPr bwMode="auto">
          <a:xfrm>
            <a:off x="539552" y="1407569"/>
            <a:ext cx="3685202" cy="285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descr="Ein Bild, das Shoji, stehend enthält.&#10;&#10;Automatisch generierte Beschreibung">
            <a:extLst>
              <a:ext uri="{FF2B5EF4-FFF2-40B4-BE49-F238E27FC236}">
                <a16:creationId xmlns:a16="http://schemas.microsoft.com/office/drawing/2014/main" id="{6C151BFD-B9DC-A631-0DEE-8F5E58A130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56" r="44323"/>
          <a:stretch/>
        </p:blipFill>
        <p:spPr>
          <a:xfrm>
            <a:off x="4427984" y="1412776"/>
            <a:ext cx="4080132" cy="4508891"/>
          </a:xfrm>
          <a:prstGeom prst="rect">
            <a:avLst/>
          </a:prstGeom>
        </p:spPr>
      </p:pic>
      <p:sp>
        <p:nvSpPr>
          <p:cNvPr id="8" name="Textfeld 7">
            <a:extLst>
              <a:ext uri="{FF2B5EF4-FFF2-40B4-BE49-F238E27FC236}">
                <a16:creationId xmlns:a16="http://schemas.microsoft.com/office/drawing/2014/main" id="{CAE0C3B0-EFFD-6344-A390-84C2631112E5}"/>
              </a:ext>
            </a:extLst>
          </p:cNvPr>
          <p:cNvSpPr txBox="1"/>
          <p:nvPr/>
        </p:nvSpPr>
        <p:spPr>
          <a:xfrm>
            <a:off x="539552" y="4509120"/>
            <a:ext cx="3685202" cy="954107"/>
          </a:xfrm>
          <a:prstGeom prst="rect">
            <a:avLst/>
          </a:prstGeom>
          <a:noFill/>
        </p:spPr>
        <p:txBody>
          <a:bodyPr wrap="square" rtlCol="0">
            <a:spAutoFit/>
          </a:bodyPr>
          <a:lstStyle/>
          <a:p>
            <a:r>
              <a:rPr lang="de-DE" dirty="0"/>
              <a:t>Sigrid leitet ein eigenes Qi Gong Ausbildungsinstitut. Sie und Ihr Team werden den Kindern Qi Gong und Tai Chi zeigen.</a:t>
            </a:r>
          </a:p>
        </p:txBody>
      </p:sp>
    </p:spTree>
    <p:extLst>
      <p:ext uri="{BB962C8B-B14F-4D97-AF65-F5344CB8AC3E}">
        <p14:creationId xmlns:p14="http://schemas.microsoft.com/office/powerpoint/2010/main" val="61154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04ADA-1C68-44BD-C371-CCFC5F410D19}"/>
              </a:ext>
            </a:extLst>
          </p:cNvPr>
          <p:cNvSpPr>
            <a:spLocks noGrp="1"/>
          </p:cNvSpPr>
          <p:nvPr>
            <p:ph type="title"/>
          </p:nvPr>
        </p:nvSpPr>
        <p:spPr/>
        <p:txBody>
          <a:bodyPr/>
          <a:lstStyle/>
          <a:p>
            <a:r>
              <a:rPr lang="de-DE" dirty="0"/>
              <a:t>Unser Team – Manuela </a:t>
            </a:r>
          </a:p>
        </p:txBody>
      </p:sp>
      <p:pic>
        <p:nvPicPr>
          <p:cNvPr id="7" name="Inhaltsplatzhalter 6" descr="Ein Bild, das Person, stehend, darstellend, dunkel enthält.&#10;&#10;Automatisch generierte Beschreibung">
            <a:extLst>
              <a:ext uri="{FF2B5EF4-FFF2-40B4-BE49-F238E27FC236}">
                <a16:creationId xmlns:a16="http://schemas.microsoft.com/office/drawing/2014/main" id="{0899644E-B8CD-3832-6B64-362C656BCD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6880"/>
            <a:ext cx="2376263" cy="5335298"/>
          </a:xfrm>
        </p:spPr>
      </p:pic>
      <p:sp>
        <p:nvSpPr>
          <p:cNvPr id="4" name="Foliennummernplatzhalter 3">
            <a:extLst>
              <a:ext uri="{FF2B5EF4-FFF2-40B4-BE49-F238E27FC236}">
                <a16:creationId xmlns:a16="http://schemas.microsoft.com/office/drawing/2014/main" id="{D47D43DB-8252-B0F5-48BB-2731540E7527}"/>
              </a:ext>
            </a:extLst>
          </p:cNvPr>
          <p:cNvSpPr>
            <a:spLocks noGrp="1"/>
          </p:cNvSpPr>
          <p:nvPr>
            <p:ph type="sldNum" sz="quarter" idx="11"/>
          </p:nvPr>
        </p:nvSpPr>
        <p:spPr/>
        <p:txBody>
          <a:bodyPr/>
          <a:lstStyle/>
          <a:p>
            <a:pPr>
              <a:defRPr/>
            </a:pPr>
            <a:fld id="{0A705783-0215-4499-8920-B0573A5824F1}" type="slidenum">
              <a:rPr lang="de-DE" smtClean="0"/>
              <a:pPr>
                <a:defRPr/>
              </a:pPr>
              <a:t>5</a:t>
            </a:fld>
            <a:endParaRPr lang="de-DE" dirty="0"/>
          </a:p>
        </p:txBody>
      </p:sp>
      <p:sp>
        <p:nvSpPr>
          <p:cNvPr id="5" name="Fußzeilenplatzhalter 4">
            <a:extLst>
              <a:ext uri="{FF2B5EF4-FFF2-40B4-BE49-F238E27FC236}">
                <a16:creationId xmlns:a16="http://schemas.microsoft.com/office/drawing/2014/main" id="{124D318E-3D82-1A18-E003-CCBCF6FD8D5E}"/>
              </a:ext>
            </a:extLst>
          </p:cNvPr>
          <p:cNvSpPr>
            <a:spLocks noGrp="1"/>
          </p:cNvSpPr>
          <p:nvPr>
            <p:ph type="ftr" sz="quarter" idx="3"/>
          </p:nvPr>
        </p:nvSpPr>
        <p:spPr/>
        <p:txBody>
          <a:bodyPr/>
          <a:lstStyle/>
          <a:p>
            <a:pPr>
              <a:defRPr/>
            </a:pPr>
            <a:r>
              <a:rPr lang="de-DE"/>
              <a:t>www.pepp4success.de, Tel.: 0049 152 07272720, karingmelch@pepp4success.de</a:t>
            </a:r>
          </a:p>
        </p:txBody>
      </p:sp>
      <p:pic>
        <p:nvPicPr>
          <p:cNvPr id="9" name="Grafik 8" descr="Ein Bild, das Person, Wand, drinnen enthält.&#10;&#10;Automatisch generierte Beschreibung">
            <a:extLst>
              <a:ext uri="{FF2B5EF4-FFF2-40B4-BE49-F238E27FC236}">
                <a16:creationId xmlns:a16="http://schemas.microsoft.com/office/drawing/2014/main" id="{2AC56925-3F24-0EA3-3741-C5054CE290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45" t="8400" b="31751"/>
          <a:stretch/>
        </p:blipFill>
        <p:spPr>
          <a:xfrm>
            <a:off x="3419872" y="1274973"/>
            <a:ext cx="2524864" cy="2533852"/>
          </a:xfrm>
          <a:prstGeom prst="rect">
            <a:avLst/>
          </a:prstGeom>
        </p:spPr>
      </p:pic>
      <p:sp>
        <p:nvSpPr>
          <p:cNvPr id="10" name="Textfeld 9">
            <a:extLst>
              <a:ext uri="{FF2B5EF4-FFF2-40B4-BE49-F238E27FC236}">
                <a16:creationId xmlns:a16="http://schemas.microsoft.com/office/drawing/2014/main" id="{A0E676FC-8ADC-C12B-3F70-208315AC5A35}"/>
              </a:ext>
            </a:extLst>
          </p:cNvPr>
          <p:cNvSpPr txBox="1"/>
          <p:nvPr/>
        </p:nvSpPr>
        <p:spPr>
          <a:xfrm>
            <a:off x="3419872" y="4293096"/>
            <a:ext cx="4824536" cy="1169551"/>
          </a:xfrm>
          <a:prstGeom prst="rect">
            <a:avLst/>
          </a:prstGeom>
          <a:noFill/>
        </p:spPr>
        <p:txBody>
          <a:bodyPr wrap="square" rtlCol="0">
            <a:spAutoFit/>
          </a:bodyPr>
          <a:lstStyle/>
          <a:p>
            <a:r>
              <a:rPr lang="de-DE" dirty="0"/>
              <a:t>Manuela ist selbst Mutter und hat so viele Ausbildungen, dass man sie gar nicht alle aufzählen kann. Sie wird mit den Kindern Akrobatiktürme bauen, die Kinder beim Zirkeltraining und Rückentraining zum Schwitzen bringen und noch Vieles mehr</a:t>
            </a:r>
          </a:p>
        </p:txBody>
      </p:sp>
    </p:spTree>
    <p:extLst>
      <p:ext uri="{BB962C8B-B14F-4D97-AF65-F5344CB8AC3E}">
        <p14:creationId xmlns:p14="http://schemas.microsoft.com/office/powerpoint/2010/main" val="340229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8E8E6-CCFE-2090-A53B-5C86D1075EEC}"/>
              </a:ext>
            </a:extLst>
          </p:cNvPr>
          <p:cNvSpPr>
            <a:spLocks noGrp="1"/>
          </p:cNvSpPr>
          <p:nvPr>
            <p:ph type="title"/>
          </p:nvPr>
        </p:nvSpPr>
        <p:spPr/>
        <p:txBody>
          <a:bodyPr/>
          <a:lstStyle/>
          <a:p>
            <a:r>
              <a:rPr lang="de-DE" dirty="0"/>
              <a:t>Das Team - Karin</a:t>
            </a:r>
          </a:p>
        </p:txBody>
      </p:sp>
      <p:pic>
        <p:nvPicPr>
          <p:cNvPr id="7" name="Inhaltsplatzhalter 6" descr="Ein Bild, das Person, Wand, Spieler enthält.&#10;&#10;Automatisch generierte Beschreibung">
            <a:extLst>
              <a:ext uri="{FF2B5EF4-FFF2-40B4-BE49-F238E27FC236}">
                <a16:creationId xmlns:a16="http://schemas.microsoft.com/office/drawing/2014/main" id="{E4CC89FF-FB76-D7BB-84B3-4DC8EEDD86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543" y="1215902"/>
            <a:ext cx="2736304" cy="2716966"/>
          </a:xfrm>
        </p:spPr>
      </p:pic>
      <p:sp>
        <p:nvSpPr>
          <p:cNvPr id="4" name="Foliennummernplatzhalter 3">
            <a:extLst>
              <a:ext uri="{FF2B5EF4-FFF2-40B4-BE49-F238E27FC236}">
                <a16:creationId xmlns:a16="http://schemas.microsoft.com/office/drawing/2014/main" id="{7A7F5743-CE5C-17D9-43DD-7915C6B058F1}"/>
              </a:ext>
            </a:extLst>
          </p:cNvPr>
          <p:cNvSpPr>
            <a:spLocks noGrp="1"/>
          </p:cNvSpPr>
          <p:nvPr>
            <p:ph type="sldNum" sz="quarter" idx="11"/>
          </p:nvPr>
        </p:nvSpPr>
        <p:spPr/>
        <p:txBody>
          <a:bodyPr/>
          <a:lstStyle/>
          <a:p>
            <a:pPr>
              <a:defRPr/>
            </a:pPr>
            <a:fld id="{0A705783-0215-4499-8920-B0573A5824F1}" type="slidenum">
              <a:rPr lang="de-DE" smtClean="0"/>
              <a:pPr>
                <a:defRPr/>
              </a:pPr>
              <a:t>6</a:t>
            </a:fld>
            <a:endParaRPr lang="de-DE" dirty="0"/>
          </a:p>
        </p:txBody>
      </p:sp>
      <p:sp>
        <p:nvSpPr>
          <p:cNvPr id="5" name="Fußzeilenplatzhalter 4">
            <a:extLst>
              <a:ext uri="{FF2B5EF4-FFF2-40B4-BE49-F238E27FC236}">
                <a16:creationId xmlns:a16="http://schemas.microsoft.com/office/drawing/2014/main" id="{AFA4EE03-7256-A017-02D5-0C2706764BC6}"/>
              </a:ext>
            </a:extLst>
          </p:cNvPr>
          <p:cNvSpPr>
            <a:spLocks noGrp="1"/>
          </p:cNvSpPr>
          <p:nvPr>
            <p:ph type="ftr" sz="quarter" idx="3"/>
          </p:nvPr>
        </p:nvSpPr>
        <p:spPr/>
        <p:txBody>
          <a:bodyPr/>
          <a:lstStyle/>
          <a:p>
            <a:pPr>
              <a:defRPr/>
            </a:pPr>
            <a:r>
              <a:rPr lang="de-DE"/>
              <a:t>www.pepp4success.de, Tel.: 0049 152 07272720, karingmelch@pepp4success.de</a:t>
            </a:r>
          </a:p>
        </p:txBody>
      </p:sp>
      <p:pic>
        <p:nvPicPr>
          <p:cNvPr id="9" name="Grafik 8" descr="Ein Bild, das Text, Person enthält.&#10;&#10;Automatisch generierte Beschreibung">
            <a:extLst>
              <a:ext uri="{FF2B5EF4-FFF2-40B4-BE49-F238E27FC236}">
                <a16:creationId xmlns:a16="http://schemas.microsoft.com/office/drawing/2014/main" id="{CC6DDC9B-EEE8-3C26-F8D4-4FDB1C2EC5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64" y="3965431"/>
            <a:ext cx="3530793" cy="2648094"/>
          </a:xfrm>
          <a:prstGeom prst="rect">
            <a:avLst/>
          </a:prstGeom>
        </p:spPr>
      </p:pic>
      <p:sp>
        <p:nvSpPr>
          <p:cNvPr id="3" name="Textfeld 2">
            <a:extLst>
              <a:ext uri="{FF2B5EF4-FFF2-40B4-BE49-F238E27FC236}">
                <a16:creationId xmlns:a16="http://schemas.microsoft.com/office/drawing/2014/main" id="{691B2546-CD09-0312-7FC6-527D128E9192}"/>
              </a:ext>
            </a:extLst>
          </p:cNvPr>
          <p:cNvSpPr txBox="1"/>
          <p:nvPr/>
        </p:nvSpPr>
        <p:spPr>
          <a:xfrm>
            <a:off x="4716016" y="1412776"/>
            <a:ext cx="2590601" cy="523220"/>
          </a:xfrm>
          <a:prstGeom prst="rect">
            <a:avLst/>
          </a:prstGeom>
          <a:noFill/>
        </p:spPr>
        <p:txBody>
          <a:bodyPr wrap="square" rtlCol="0">
            <a:spAutoFit/>
          </a:bodyPr>
          <a:lstStyle/>
          <a:p>
            <a:r>
              <a:rPr lang="de-DE" dirty="0"/>
              <a:t>Karin leitet das Projekt und unterstützt wo sie nur kann</a:t>
            </a:r>
          </a:p>
        </p:txBody>
      </p:sp>
    </p:spTree>
    <p:extLst>
      <p:ext uri="{BB962C8B-B14F-4D97-AF65-F5344CB8AC3E}">
        <p14:creationId xmlns:p14="http://schemas.microsoft.com/office/powerpoint/2010/main" val="3192324864"/>
      </p:ext>
    </p:extLst>
  </p:cSld>
  <p:clrMapOvr>
    <a:masterClrMapping/>
  </p:clrMapOvr>
</p:sld>
</file>

<file path=ppt/theme/theme1.xml><?xml version="1.0" encoding="utf-8"?>
<a:theme xmlns:a="http://schemas.openxmlformats.org/drawingml/2006/main" name="Kapseln">
  <a:themeElements>
    <a:clrScheme name="">
      <a:dk1>
        <a:srgbClr val="000000"/>
      </a:dk1>
      <a:lt1>
        <a:srgbClr val="FFFFFF"/>
      </a:lt1>
      <a:dk2>
        <a:srgbClr val="C0C0C0"/>
      </a:dk2>
      <a:lt2>
        <a:srgbClr val="FF9900"/>
      </a:lt2>
      <a:accent1>
        <a:srgbClr val="969696"/>
      </a:accent1>
      <a:accent2>
        <a:srgbClr val="33CCCC"/>
      </a:accent2>
      <a:accent3>
        <a:srgbClr val="FFFFFF"/>
      </a:accent3>
      <a:accent4>
        <a:srgbClr val="000000"/>
      </a:accent4>
      <a:accent5>
        <a:srgbClr val="C9C9C9"/>
      </a:accent5>
      <a:accent6>
        <a:srgbClr val="2DB9B9"/>
      </a:accent6>
      <a:hlink>
        <a:srgbClr val="FF9900"/>
      </a:hlink>
      <a:folHlink>
        <a:srgbClr val="CC99FF"/>
      </a:folHlink>
    </a:clrScheme>
    <a:fontScheme name="Kapsel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Kapseln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eln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Kapseln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Kapseln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Office\Templates\Presentation Designs\Kapseln.pot</Template>
  <TotalTime>0</TotalTime>
  <Words>258</Words>
  <Application>Microsoft Office PowerPoint</Application>
  <PresentationFormat>Bildschirmpräsentation (4:3)</PresentationFormat>
  <Paragraphs>24</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Times New Roman</vt:lpstr>
      <vt:lpstr>Wingdings</vt:lpstr>
      <vt:lpstr>Kapseln</vt:lpstr>
      <vt:lpstr>Das Team </vt:lpstr>
      <vt:lpstr>Unser Team - Laura</vt:lpstr>
      <vt:lpstr>Unser Team - Mariella</vt:lpstr>
      <vt:lpstr>Unser Team - Sigrid</vt:lpstr>
      <vt:lpstr>Unser Team – Manuela </vt:lpstr>
      <vt:lpstr>Das Team - Karin</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MaxSuite short-time Project/05</dc:title>
  <dc:creator>xxx</dc:creator>
  <cp:lastModifiedBy>Karin Gmelch</cp:lastModifiedBy>
  <cp:revision>243</cp:revision>
  <cp:lastPrinted>2015-06-10T07:21:31Z</cp:lastPrinted>
  <dcterms:created xsi:type="dcterms:W3CDTF">2005-02-07T11:58:46Z</dcterms:created>
  <dcterms:modified xsi:type="dcterms:W3CDTF">2022-10-24T08:16:08Z</dcterms:modified>
</cp:coreProperties>
</file>